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3414375" cy="7524750"/>
  <p:notesSz cx="6858000" cy="9144000"/>
  <p:defaultTextStyle>
    <a:defPPr>
      <a:defRPr lang="en-US"/>
    </a:defPPr>
    <a:lvl1pPr marL="0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598181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196362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794542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392723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990904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589085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187265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785446" algn="l" defTabSz="1196362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744" y="-78"/>
      </p:cViewPr>
      <p:guideLst>
        <p:guide orient="horz" pos="2370"/>
        <p:guide pos="422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6078" y="2337550"/>
            <a:ext cx="11402219" cy="16129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2156" y="4264025"/>
            <a:ext cx="9390063" cy="192299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98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96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94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927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90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89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872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85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269078" y="330951"/>
            <a:ext cx="4427209" cy="705445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85120" y="330951"/>
            <a:ext cx="13060385" cy="705445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43" y="4835350"/>
            <a:ext cx="11402219" cy="1494499"/>
          </a:xfrm>
        </p:spPr>
        <p:txBody>
          <a:bodyPr anchor="t"/>
          <a:lstStyle>
            <a:lvl1pPr algn="l">
              <a:defRPr sz="5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9643" y="3189312"/>
            <a:ext cx="11402219" cy="1646039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9818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196362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9454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9272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9090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8908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872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854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5121" y="1928219"/>
            <a:ext cx="8742633" cy="5457185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51324" y="1928219"/>
            <a:ext cx="8744961" cy="5457185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6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19" y="301339"/>
            <a:ext cx="12072938" cy="12541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719" y="1684360"/>
            <a:ext cx="5927012" cy="70196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181" indent="0">
              <a:buNone/>
              <a:defRPr sz="2600" b="1"/>
            </a:lvl2pPr>
            <a:lvl3pPr marL="1196362" indent="0">
              <a:buNone/>
              <a:defRPr sz="2400" b="1"/>
            </a:lvl3pPr>
            <a:lvl4pPr marL="1794542" indent="0">
              <a:buNone/>
              <a:defRPr sz="2100" b="1"/>
            </a:lvl4pPr>
            <a:lvl5pPr marL="2392723" indent="0">
              <a:buNone/>
              <a:defRPr sz="2100" b="1"/>
            </a:lvl5pPr>
            <a:lvl6pPr marL="2990904" indent="0">
              <a:buNone/>
              <a:defRPr sz="2100" b="1"/>
            </a:lvl6pPr>
            <a:lvl7pPr marL="3589085" indent="0">
              <a:buNone/>
              <a:defRPr sz="2100" b="1"/>
            </a:lvl7pPr>
            <a:lvl8pPr marL="4187265" indent="0">
              <a:buNone/>
              <a:defRPr sz="2100" b="1"/>
            </a:lvl8pPr>
            <a:lvl9pPr marL="4785446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719" y="2386322"/>
            <a:ext cx="5927012" cy="4335441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14318" y="1684360"/>
            <a:ext cx="5929340" cy="701961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98181" indent="0">
              <a:buNone/>
              <a:defRPr sz="2600" b="1"/>
            </a:lvl2pPr>
            <a:lvl3pPr marL="1196362" indent="0">
              <a:buNone/>
              <a:defRPr sz="2400" b="1"/>
            </a:lvl3pPr>
            <a:lvl4pPr marL="1794542" indent="0">
              <a:buNone/>
              <a:defRPr sz="2100" b="1"/>
            </a:lvl4pPr>
            <a:lvl5pPr marL="2392723" indent="0">
              <a:buNone/>
              <a:defRPr sz="2100" b="1"/>
            </a:lvl5pPr>
            <a:lvl6pPr marL="2990904" indent="0">
              <a:buNone/>
              <a:defRPr sz="2100" b="1"/>
            </a:lvl6pPr>
            <a:lvl7pPr marL="3589085" indent="0">
              <a:buNone/>
              <a:defRPr sz="2100" b="1"/>
            </a:lvl7pPr>
            <a:lvl8pPr marL="4187265" indent="0">
              <a:buNone/>
              <a:defRPr sz="2100" b="1"/>
            </a:lvl8pPr>
            <a:lvl9pPr marL="4785446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14318" y="2386322"/>
            <a:ext cx="5929340" cy="4335441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21" y="299598"/>
            <a:ext cx="4413237" cy="1275027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4648" y="299598"/>
            <a:ext cx="7499008" cy="6422166"/>
          </a:xfrm>
        </p:spPr>
        <p:txBody>
          <a:bodyPr/>
          <a:lstStyle>
            <a:lvl1pPr>
              <a:defRPr sz="4200"/>
            </a:lvl1pPr>
            <a:lvl2pPr>
              <a:defRPr sz="37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721" y="1574624"/>
            <a:ext cx="4413237" cy="5147139"/>
          </a:xfrm>
        </p:spPr>
        <p:txBody>
          <a:bodyPr/>
          <a:lstStyle>
            <a:lvl1pPr marL="0" indent="0">
              <a:buNone/>
              <a:defRPr sz="1800"/>
            </a:lvl1pPr>
            <a:lvl2pPr marL="598181" indent="0">
              <a:buNone/>
              <a:defRPr sz="1600"/>
            </a:lvl2pPr>
            <a:lvl3pPr marL="1196362" indent="0">
              <a:buNone/>
              <a:defRPr sz="1300"/>
            </a:lvl3pPr>
            <a:lvl4pPr marL="1794542" indent="0">
              <a:buNone/>
              <a:defRPr sz="1200"/>
            </a:lvl4pPr>
            <a:lvl5pPr marL="2392723" indent="0">
              <a:buNone/>
              <a:defRPr sz="1200"/>
            </a:lvl5pPr>
            <a:lvl6pPr marL="2990904" indent="0">
              <a:buNone/>
              <a:defRPr sz="1200"/>
            </a:lvl6pPr>
            <a:lvl7pPr marL="3589085" indent="0">
              <a:buNone/>
              <a:defRPr sz="1200"/>
            </a:lvl7pPr>
            <a:lvl8pPr marL="4187265" indent="0">
              <a:buNone/>
              <a:defRPr sz="1200"/>
            </a:lvl8pPr>
            <a:lvl9pPr marL="4785446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9311" y="5267325"/>
            <a:ext cx="8048625" cy="621838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29311" y="672350"/>
            <a:ext cx="8048625" cy="4514850"/>
          </a:xfrm>
        </p:spPr>
        <p:txBody>
          <a:bodyPr/>
          <a:lstStyle>
            <a:lvl1pPr marL="0" indent="0">
              <a:buNone/>
              <a:defRPr sz="4200"/>
            </a:lvl1pPr>
            <a:lvl2pPr marL="598181" indent="0">
              <a:buNone/>
              <a:defRPr sz="3700"/>
            </a:lvl2pPr>
            <a:lvl3pPr marL="1196362" indent="0">
              <a:buNone/>
              <a:defRPr sz="3100"/>
            </a:lvl3pPr>
            <a:lvl4pPr marL="1794542" indent="0">
              <a:buNone/>
              <a:defRPr sz="2600"/>
            </a:lvl4pPr>
            <a:lvl5pPr marL="2392723" indent="0">
              <a:buNone/>
              <a:defRPr sz="2600"/>
            </a:lvl5pPr>
            <a:lvl6pPr marL="2990904" indent="0">
              <a:buNone/>
              <a:defRPr sz="2600"/>
            </a:lvl6pPr>
            <a:lvl7pPr marL="3589085" indent="0">
              <a:buNone/>
              <a:defRPr sz="2600"/>
            </a:lvl7pPr>
            <a:lvl8pPr marL="4187265" indent="0">
              <a:buNone/>
              <a:defRPr sz="2600"/>
            </a:lvl8pPr>
            <a:lvl9pPr marL="4785446" indent="0">
              <a:buNone/>
              <a:defRPr sz="2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29311" y="5889163"/>
            <a:ext cx="8048625" cy="883112"/>
          </a:xfrm>
        </p:spPr>
        <p:txBody>
          <a:bodyPr/>
          <a:lstStyle>
            <a:lvl1pPr marL="0" indent="0">
              <a:buNone/>
              <a:defRPr sz="1800"/>
            </a:lvl1pPr>
            <a:lvl2pPr marL="598181" indent="0">
              <a:buNone/>
              <a:defRPr sz="1600"/>
            </a:lvl2pPr>
            <a:lvl3pPr marL="1196362" indent="0">
              <a:buNone/>
              <a:defRPr sz="1300"/>
            </a:lvl3pPr>
            <a:lvl4pPr marL="1794542" indent="0">
              <a:buNone/>
              <a:defRPr sz="1200"/>
            </a:lvl4pPr>
            <a:lvl5pPr marL="2392723" indent="0">
              <a:buNone/>
              <a:defRPr sz="1200"/>
            </a:lvl5pPr>
            <a:lvl6pPr marL="2990904" indent="0">
              <a:buNone/>
              <a:defRPr sz="1200"/>
            </a:lvl6pPr>
            <a:lvl7pPr marL="3589085" indent="0">
              <a:buNone/>
              <a:defRPr sz="1200"/>
            </a:lvl7pPr>
            <a:lvl8pPr marL="4187265" indent="0">
              <a:buNone/>
              <a:defRPr sz="1200"/>
            </a:lvl8pPr>
            <a:lvl9pPr marL="4785446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0719" y="301339"/>
            <a:ext cx="12072938" cy="1254125"/>
          </a:xfrm>
          <a:prstGeom prst="rect">
            <a:avLst/>
          </a:prstGeom>
        </p:spPr>
        <p:txBody>
          <a:bodyPr vert="horz" lIns="119636" tIns="59818" rIns="119636" bIns="5981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719" y="1755777"/>
            <a:ext cx="12072938" cy="4965987"/>
          </a:xfrm>
          <a:prstGeom prst="rect">
            <a:avLst/>
          </a:prstGeom>
        </p:spPr>
        <p:txBody>
          <a:bodyPr vert="horz" lIns="119636" tIns="59818" rIns="119636" bIns="598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720" y="6974329"/>
            <a:ext cx="3130021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9C7C5-7E12-4EB7-9155-09D0F40BC149}" type="datetimeFigureOut">
              <a:rPr lang="en-US" smtClean="0"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83245" y="6974329"/>
            <a:ext cx="4247885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13635" y="6974329"/>
            <a:ext cx="3130021" cy="400623"/>
          </a:xfrm>
          <a:prstGeom prst="rect">
            <a:avLst/>
          </a:prstGeom>
        </p:spPr>
        <p:txBody>
          <a:bodyPr vert="horz" lIns="119636" tIns="59818" rIns="119636" bIns="598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E464C-D72F-4442-B001-DB73F070EA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96362" rtl="0" eaLnBrk="1" latinLnBrk="0" hangingPunct="1">
        <a:spcBef>
          <a:spcPct val="0"/>
        </a:spcBef>
        <a:buNone/>
        <a:defRPr sz="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8635" indent="-448635" algn="l" defTabSz="1196362" rtl="0" eaLnBrk="1" latinLnBrk="0" hangingPunct="1">
        <a:spcBef>
          <a:spcPct val="20000"/>
        </a:spcBef>
        <a:buFont typeface="Arial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972044" indent="-373862" algn="l" defTabSz="1196362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95452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93633" indent="-299090" algn="l" defTabSz="1196362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91813" indent="-299090" algn="l" defTabSz="1196362" rtl="0" eaLnBrk="1" latinLnBrk="0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89994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88175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86356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84535" indent="-299090" algn="l" defTabSz="119636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8181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96362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94542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92723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0904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89085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87265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85446" algn="l" defTabSz="119636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ppt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" y="0"/>
            <a:ext cx="13399656" cy="7524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GAURAV</dc:creator>
  <cp:lastModifiedBy>GAURAV</cp:lastModifiedBy>
  <cp:revision>1</cp:revision>
  <dcterms:created xsi:type="dcterms:W3CDTF">2018-03-01T17:44:08Z</dcterms:created>
  <dcterms:modified xsi:type="dcterms:W3CDTF">2018-03-01T17:48:11Z</dcterms:modified>
</cp:coreProperties>
</file>

<file path=docProps/thumbnail.jpeg>
</file>